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6" r:id="rId2"/>
    <p:sldId id="257" r:id="rId3"/>
    <p:sldId id="259" r:id="rId4"/>
    <p:sldId id="280" r:id="rId5"/>
    <p:sldId id="277" r:id="rId6"/>
    <p:sldId id="278" r:id="rId7"/>
    <p:sldId id="272" r:id="rId8"/>
    <p:sldId id="274" r:id="rId9"/>
    <p:sldId id="275" r:id="rId10"/>
    <p:sldId id="279" r:id="rId11"/>
    <p:sldId id="266" r:id="rId12"/>
  </p:sldIdLst>
  <p:sldSz cx="12192000" cy="6858000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3"/>
    <a:srgbClr val="00205B"/>
    <a:srgbClr val="BC9D4C"/>
    <a:srgbClr val="33B0B8"/>
    <a:srgbClr val="99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8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10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5" d="100"/>
          <a:sy n="125" d="100"/>
        </p:scale>
        <p:origin x="24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tx1"/>
                </a:solidFill>
                <a:latin typeface="HamburgSans" panose="020B0803040000020003" pitchFamily="34" charset="77"/>
              </a:rPr>
              <a:t>Diagrammtitel</a:t>
            </a:r>
            <a:endParaRPr lang="en-US" dirty="0">
              <a:solidFill>
                <a:schemeClr val="tx1"/>
              </a:solidFill>
              <a:latin typeface="HamburgSans" panose="020B0803040000020003" pitchFamily="34" charset="77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FF-6B4A-B5EA-5884A142E0E8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FF-6B4A-B5EA-5884A142E0E8}"/>
              </c:ext>
            </c:extLst>
          </c:dPt>
          <c:dPt>
            <c:idx val="2"/>
            <c:bubble3D val="0"/>
            <c:spPr>
              <a:solidFill>
                <a:schemeClr val="accent1">
                  <a:alpha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FF-6B4A-B5EA-5884A142E0E8}"/>
              </c:ext>
            </c:extLst>
          </c:dPt>
          <c:dPt>
            <c:idx val="3"/>
            <c:bubble3D val="0"/>
            <c:spPr>
              <a:solidFill>
                <a:schemeClr val="accent1">
                  <a:alpha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FF-6B4A-B5EA-5884A142E0E8}"/>
              </c:ext>
            </c:extLst>
          </c:dPt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FF-6B4A-B5EA-5884A142E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tx1"/>
                </a:solidFill>
                <a:latin typeface="HamburgSans" panose="020B0803040000020003" pitchFamily="34" charset="77"/>
              </a:rPr>
              <a:t>Diagrammtitel</a:t>
            </a:r>
            <a:endParaRPr lang="en-US" dirty="0">
              <a:solidFill>
                <a:schemeClr val="tx1"/>
              </a:solidFill>
              <a:latin typeface="HamburgSans" panose="020B0803040000020003" pitchFamily="34" charset="77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FF-6B4A-B5EA-5884A142E0E8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FF-6B4A-B5EA-5884A142E0E8}"/>
              </c:ext>
            </c:extLst>
          </c:dPt>
          <c:dPt>
            <c:idx val="2"/>
            <c:bubble3D val="0"/>
            <c:spPr>
              <a:solidFill>
                <a:schemeClr val="accent3">
                  <a:alpha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FF-6B4A-B5EA-5884A142E0E8}"/>
              </c:ext>
            </c:extLst>
          </c:dPt>
          <c:dPt>
            <c:idx val="3"/>
            <c:bubble3D val="0"/>
            <c:spPr>
              <a:solidFill>
                <a:schemeClr val="accent3">
                  <a:alpha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FF-6B4A-B5EA-5884A142E0E8}"/>
              </c:ext>
            </c:extLst>
          </c:dPt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FF-6B4A-B5EA-5884A142E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tx1"/>
                </a:solidFill>
                <a:latin typeface="HamburgSans" panose="020B0803040000020003" pitchFamily="34" charset="77"/>
              </a:rPr>
              <a:t>Diagrammtitel</a:t>
            </a:r>
            <a:endParaRPr lang="en-US" dirty="0">
              <a:solidFill>
                <a:schemeClr val="tx1"/>
              </a:solidFill>
              <a:latin typeface="HamburgSans" panose="020B0803040000020003" pitchFamily="34" charset="77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FF-6B4A-B5EA-5884A142E0E8}"/>
              </c:ext>
            </c:extLst>
          </c:dPt>
          <c:dPt>
            <c:idx val="1"/>
            <c:bubble3D val="0"/>
            <c:spPr>
              <a:solidFill>
                <a:schemeClr val="accent4">
                  <a:alpha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FF-6B4A-B5EA-5884A142E0E8}"/>
              </c:ext>
            </c:extLst>
          </c:dPt>
          <c:dPt>
            <c:idx val="2"/>
            <c:bubble3D val="0"/>
            <c:spPr>
              <a:solidFill>
                <a:schemeClr val="accent4">
                  <a:alpha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FF-6B4A-B5EA-5884A142E0E8}"/>
              </c:ext>
            </c:extLst>
          </c:dPt>
          <c:dPt>
            <c:idx val="3"/>
            <c:bubble3D val="0"/>
            <c:spPr>
              <a:solidFill>
                <a:schemeClr val="accent4">
                  <a:alpha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FF-6B4A-B5EA-5884A142E0E8}"/>
              </c:ext>
            </c:extLst>
          </c:dPt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FF-6B4A-B5EA-5884A142E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mburgSans" panose="020B0803040000020003" pitchFamily="34" charset="77"/>
                <a:ea typeface="+mn-ea"/>
                <a:cs typeface="+mn-cs"/>
              </a:defRPr>
            </a:pPr>
            <a:endParaRPr lang="de-D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008307-1785-124A-893C-2ABD21899B1E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F0FAD0-D450-094B-8D3E-69082110C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12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FAD0-D450-094B-8D3E-69082110C41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8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3">
            <a:extLst>
              <a:ext uri="{FF2B5EF4-FFF2-40B4-BE49-F238E27FC236}">
                <a16:creationId xmlns="" xmlns:a16="http://schemas.microsoft.com/office/drawing/2014/main" id="{FBA6C84E-F14F-5142-A336-AFF40FC4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42571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tx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dirty="0" smtClean="0"/>
              <a:t>20. April 2020</a:t>
            </a:r>
            <a:endParaRPr lang="de-DE" dirty="0"/>
          </a:p>
        </p:txBody>
      </p:sp>
      <p:sp>
        <p:nvSpPr>
          <p:cNvPr id="25" name="Fußzeilenplatzhalter 4">
            <a:extLst>
              <a:ext uri="{FF2B5EF4-FFF2-40B4-BE49-F238E27FC236}">
                <a16:creationId xmlns="" xmlns:a16="http://schemas.microsoft.com/office/drawing/2014/main" id="{81396DDD-D34B-B946-A546-41EB67B5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1673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11" name="Inhaltsplatzhalter 9">
            <a:extLst>
              <a:ext uri="{FF2B5EF4-FFF2-40B4-BE49-F238E27FC236}">
                <a16:creationId xmlns="" xmlns:a16="http://schemas.microsoft.com/office/drawing/2014/main" id="{4C6B5ABF-59A4-2B4F-8FD3-EE275E81168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07975" y="3407734"/>
            <a:ext cx="11576050" cy="777819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PRÄSENTATIONSTITEL</a:t>
            </a:r>
          </a:p>
        </p:txBody>
      </p:sp>
      <p:sp>
        <p:nvSpPr>
          <p:cNvPr id="13" name="Inhaltsplatzhalter 13">
            <a:extLst>
              <a:ext uri="{FF2B5EF4-FFF2-40B4-BE49-F238E27FC236}">
                <a16:creationId xmlns="" xmlns:a16="http://schemas.microsoft.com/office/drawing/2014/main" id="{723A9A68-B4F1-B04F-9452-9F0FE1756BB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7975" y="4257102"/>
            <a:ext cx="10773682" cy="597926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0" name="Inhaltsplatzhalter 13">
            <a:extLst>
              <a:ext uri="{FF2B5EF4-FFF2-40B4-BE49-F238E27FC236}">
                <a16:creationId xmlns="" xmlns:a16="http://schemas.microsoft.com/office/drawing/2014/main" id="{F73B1961-7435-FC4E-8FED-AD4B332D18F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7975" y="4923850"/>
            <a:ext cx="10773682" cy="3651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Name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390" y="11723"/>
            <a:ext cx="4335462" cy="1867918"/>
          </a:xfrm>
          <a:prstGeom prst="rect">
            <a:avLst/>
          </a:prstGeom>
        </p:spPr>
      </p:pic>
      <p:sp>
        <p:nvSpPr>
          <p:cNvPr id="8" name="Foliennummernplatzhalter 5">
            <a:extLst>
              <a:ext uri="{FF2B5EF4-FFF2-40B4-BE49-F238E27FC236}">
                <a16:creationId xmlns="" xmlns:a16="http://schemas.microsoft.com/office/drawing/2014/main" id="{0BFDCF7C-4E27-D34B-B77D-1AAC2FD6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425717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356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Diagramm_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="" xmlns:a16="http://schemas.microsoft.com/office/drawing/2014/main" id="{96CEDA3F-EDF4-7C4A-B12A-53C743516B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8599" y="1900362"/>
            <a:ext cx="7844669" cy="4280940"/>
          </a:xfrm>
        </p:spPr>
        <p:txBody>
          <a:bodyPr>
            <a:normAutofit/>
          </a:bodyPr>
          <a:lstStyle>
            <a:lvl1pPr marL="2857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1pPr>
            <a:lvl2pPr marL="7429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2pPr>
            <a:lvl3pPr marL="12001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3pPr>
            <a:lvl4pPr marL="16573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4pPr>
            <a:lvl5pPr marL="21145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Bullet Point in Hamburg Sans, 18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="" xmlns:a16="http://schemas.microsoft.com/office/drawing/2014/main" id="{7B4A7D80-6CC1-BC41-9FBA-0ADE4CA7A5D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07975" y="1900362"/>
            <a:ext cx="3444875" cy="428094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Datumsplatzhalter 3">
            <a:extLst>
              <a:ext uri="{FF2B5EF4-FFF2-40B4-BE49-F238E27FC236}">
                <a16:creationId xmlns="" xmlns:a16="http://schemas.microsoft.com/office/drawing/2014/main" id="{ECE0E18F-C1A3-4E4A-B824-19569A89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2" name="Fußzeilenplatzhalter 4">
            <a:extLst>
              <a:ext uri="{FF2B5EF4-FFF2-40B4-BE49-F238E27FC236}">
                <a16:creationId xmlns="" xmlns:a16="http://schemas.microsoft.com/office/drawing/2014/main" id="{54AD0331-8D09-624B-B45C-3FE3A845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3" name="Foliennummernplatzhalter 5">
            <a:extLst>
              <a:ext uri="{FF2B5EF4-FFF2-40B4-BE49-F238E27FC236}">
                <a16:creationId xmlns="" xmlns:a16="http://schemas.microsoft.com/office/drawing/2014/main" id="{E0D48774-C376-D047-93FE-B47D9E6E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4" name="Gerade Verbindung 23">
            <a:extLst>
              <a:ext uri="{FF2B5EF4-FFF2-40B4-BE49-F238E27FC236}">
                <a16:creationId xmlns="" xmlns:a16="http://schemas.microsoft.com/office/drawing/2014/main" id="{71C722DF-40DF-2A45-B1C2-56F5E37C2E50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="" xmlns:a16="http://schemas.microsoft.com/office/drawing/2014/main" id="{979A7EC7-619E-914E-8232-C8D658E14CA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07975" y="1000494"/>
            <a:ext cx="11576050" cy="5857506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1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  <a:lvl2pPr marL="4572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>
              <a:buNone/>
              <a:defRPr sz="6000" b="1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Vielen Dank (o.ä.)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390" y="3094"/>
            <a:ext cx="4335462" cy="186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49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nhaltsplatzhalter 19">
            <a:extLst>
              <a:ext uri="{FF2B5EF4-FFF2-40B4-BE49-F238E27FC236}">
                <a16:creationId xmlns="" xmlns:a16="http://schemas.microsoft.com/office/drawing/2014/main" id="{E40BFB4D-AAA5-B948-92DC-40B543E8B2E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80331" y="1237644"/>
            <a:ext cx="6329363" cy="34290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latin typeface="HamburgSans" panose="020B0803040000020003" pitchFamily="34" charset="77"/>
              </a:defRPr>
            </a:lvl1pPr>
            <a:lvl2pPr marL="457200" indent="0">
              <a:buNone/>
              <a:defRPr b="1">
                <a:latin typeface="HamburgSans" panose="020B0803040000020003" pitchFamily="34" charset="77"/>
              </a:defRPr>
            </a:lvl2pPr>
            <a:lvl3pPr marL="914400" indent="0">
              <a:buNone/>
              <a:defRPr b="1">
                <a:latin typeface="HamburgSans" panose="020B0803040000020003" pitchFamily="34" charset="77"/>
              </a:defRPr>
            </a:lvl3pPr>
            <a:lvl4pPr marL="1371600" indent="0">
              <a:buNone/>
              <a:defRPr b="1">
                <a:latin typeface="HamburgSans" panose="020B0803040000020003" pitchFamily="34" charset="77"/>
              </a:defRPr>
            </a:lvl4pPr>
            <a:lvl5pPr marL="1828800" indent="0">
              <a:buNone/>
              <a:defRPr b="1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Gliederungsüberschrift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="" xmlns:a16="http://schemas.microsoft.com/office/drawing/2014/main" id="{AF80AA42-38A4-FD4C-A9B5-2026E7C50C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70050" y="1900238"/>
            <a:ext cx="10213975" cy="3495787"/>
          </a:xfrm>
        </p:spPr>
        <p:txBody>
          <a:bodyPr numCol="2"/>
          <a:lstStyle>
            <a:lvl1pPr marL="514350" indent="-514350">
              <a:buFont typeface="+mj-lt"/>
              <a:buAutoNum type="arabicPeriod"/>
              <a:defRPr sz="22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  <a:lvl2pPr marL="914400" indent="-457200"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2pPr>
            <a:lvl3pPr marL="1371600" indent="-457200">
              <a:buFont typeface="+mj-lt"/>
              <a:buAutoNum type="arabicPeriod"/>
              <a:defRPr sz="1600">
                <a:latin typeface="HamburgSans" panose="020B0803040000020003" pitchFamily="34" charset="77"/>
              </a:defRPr>
            </a:lvl3pPr>
            <a:lvl4pPr marL="1714500" indent="-342900"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4pPr>
            <a:lvl5pPr marL="2171700" indent="-342900">
              <a:buFont typeface="+mj-lt"/>
              <a:buAutoNum type="arabicPeriod"/>
              <a:defRPr sz="16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Kapitelüberschrift 1</a:t>
            </a:r>
          </a:p>
          <a:p>
            <a:pPr lvl="1"/>
            <a:r>
              <a:rPr lang="de-DE" dirty="0"/>
              <a:t>Unterkapitel</a:t>
            </a:r>
          </a:p>
          <a:p>
            <a:pPr lvl="2"/>
            <a:r>
              <a:rPr lang="de-DE" dirty="0"/>
              <a:t>Unterunterkapitel</a:t>
            </a:r>
          </a:p>
          <a:p>
            <a:pPr lvl="2"/>
            <a:endParaRPr lang="de-DE" dirty="0"/>
          </a:p>
          <a:p>
            <a:pPr lvl="0"/>
            <a:r>
              <a:rPr lang="de-DE" dirty="0"/>
              <a:t>Kapitelüberschrift 2</a:t>
            </a:r>
          </a:p>
          <a:p>
            <a:pPr lvl="3"/>
            <a:r>
              <a:rPr lang="de-DE" dirty="0"/>
              <a:t>Unterunterunterkapitel</a:t>
            </a:r>
          </a:p>
          <a:p>
            <a:pPr lvl="4"/>
            <a:r>
              <a:rPr lang="de-DE" dirty="0"/>
              <a:t>Unterunterunterunterkapitel</a:t>
            </a:r>
          </a:p>
          <a:p>
            <a:pPr lvl="3"/>
            <a:endParaRPr lang="de-DE" dirty="0"/>
          </a:p>
          <a:p>
            <a:pPr lvl="0"/>
            <a:r>
              <a:rPr lang="de-DE" dirty="0"/>
              <a:t>Kapitelüberschrift 3</a:t>
            </a:r>
          </a:p>
          <a:p>
            <a:pPr lvl="0"/>
            <a:endParaRPr lang="de-DE" dirty="0"/>
          </a:p>
        </p:txBody>
      </p:sp>
      <p:sp>
        <p:nvSpPr>
          <p:cNvPr id="24" name="Datumsplatzhalter 3">
            <a:extLst>
              <a:ext uri="{FF2B5EF4-FFF2-40B4-BE49-F238E27FC236}">
                <a16:creationId xmlns="" xmlns:a16="http://schemas.microsoft.com/office/drawing/2014/main" id="{FBA6C84E-F14F-5142-A336-AFF40FC4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5" name="Fußzeilenplatzhalter 4">
            <a:extLst>
              <a:ext uri="{FF2B5EF4-FFF2-40B4-BE49-F238E27FC236}">
                <a16:creationId xmlns="" xmlns:a16="http://schemas.microsoft.com/office/drawing/2014/main" id="{81396DDD-D34B-B946-A546-41EB67B5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6" name="Foliennummernplatzhalter 5">
            <a:extLst>
              <a:ext uri="{FF2B5EF4-FFF2-40B4-BE49-F238E27FC236}">
                <a16:creationId xmlns="" xmlns:a16="http://schemas.microsoft.com/office/drawing/2014/main" id="{0BFDCF7C-4E27-D34B-B77D-1AAC2FD6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="" xmlns:a16="http://schemas.microsoft.com/office/drawing/2014/main" id="{768CD98E-65BD-5440-A3A6-AC2CE9F85246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4">
            <a:extLst>
              <a:ext uri="{FF2B5EF4-FFF2-40B4-BE49-F238E27FC236}">
                <a16:creationId xmlns="" xmlns:a16="http://schemas.microsoft.com/office/drawing/2014/main" id="{639BFBBB-2720-674E-A003-BF8303E957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69951" y="1900362"/>
            <a:ext cx="10213318" cy="428094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1pPr>
            <a:lvl2pPr marL="4572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2pPr>
            <a:lvl3pPr marL="9144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3pPr>
            <a:lvl4pPr marL="13716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4pPr>
            <a:lvl5pPr marL="18288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Text in Hamburg Sans, 18 </a:t>
            </a:r>
            <a:r>
              <a:rPr lang="de-DE" dirty="0" err="1"/>
              <a:t>pt</a:t>
            </a:r>
            <a:r>
              <a:rPr lang="de-DE" dirty="0"/>
              <a:t>, Zeilenabstand 1,5-fach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sp>
        <p:nvSpPr>
          <p:cNvPr id="13" name="Datumsplatzhalter 3">
            <a:extLst>
              <a:ext uri="{FF2B5EF4-FFF2-40B4-BE49-F238E27FC236}">
                <a16:creationId xmlns="" xmlns:a16="http://schemas.microsoft.com/office/drawing/2014/main" id="{D2AA2678-B6DB-2645-8DE0-AA45A074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15" name="Fußzeilenplatzhalter 4">
            <a:extLst>
              <a:ext uri="{FF2B5EF4-FFF2-40B4-BE49-F238E27FC236}">
                <a16:creationId xmlns="" xmlns:a16="http://schemas.microsoft.com/office/drawing/2014/main" id="{B05103DE-CA5D-A041-9EA4-8280DDE7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16" name="Foliennummernplatzhalter 5">
            <a:extLst>
              <a:ext uri="{FF2B5EF4-FFF2-40B4-BE49-F238E27FC236}">
                <a16:creationId xmlns="" xmlns:a16="http://schemas.microsoft.com/office/drawing/2014/main" id="{AB480648-EB9A-BB4D-B1EC-FA6E7F63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="" xmlns:a16="http://schemas.microsoft.com/office/drawing/2014/main" id="{6D012D63-CDF6-8B47-8CAE-98DB8688A740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4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_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4">
            <a:extLst>
              <a:ext uri="{FF2B5EF4-FFF2-40B4-BE49-F238E27FC236}">
                <a16:creationId xmlns="" xmlns:a16="http://schemas.microsoft.com/office/drawing/2014/main" id="{639BFBBB-2720-674E-A003-BF8303E957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69951" y="1900362"/>
            <a:ext cx="10213318" cy="257585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1pPr>
            <a:lvl2pPr marL="4572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2pPr>
            <a:lvl3pPr marL="9144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3pPr>
            <a:lvl4pPr marL="13716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4pPr>
            <a:lvl5pPr marL="18288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Text in Hamburg Sans, 18 </a:t>
            </a:r>
            <a:r>
              <a:rPr lang="de-DE" dirty="0" err="1"/>
              <a:t>pt</a:t>
            </a:r>
            <a:r>
              <a:rPr lang="de-DE" dirty="0"/>
              <a:t>, Zeilenabstand 1,5-fach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B0175744-9E51-8A47-8120-1ECE08FBCF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70050" y="4619708"/>
            <a:ext cx="3235325" cy="1646155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Bildplatzhalter 2">
            <a:extLst>
              <a:ext uri="{FF2B5EF4-FFF2-40B4-BE49-F238E27FC236}">
                <a16:creationId xmlns="" xmlns:a16="http://schemas.microsoft.com/office/drawing/2014/main" id="{EBB5ECFB-B4B8-3E4E-9DFF-233D06B26FC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58997" y="4619708"/>
            <a:ext cx="3235325" cy="164615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3" name="Bildplatzhalter 2">
            <a:extLst>
              <a:ext uri="{FF2B5EF4-FFF2-40B4-BE49-F238E27FC236}">
                <a16:creationId xmlns="" xmlns:a16="http://schemas.microsoft.com/office/drawing/2014/main" id="{3D0A48A7-1258-FD44-B587-15D8BED7B6B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47944" y="4619708"/>
            <a:ext cx="3235325" cy="1646155"/>
          </a:xfrm>
        </p:spPr>
        <p:txBody>
          <a:bodyPr/>
          <a:lstStyle/>
          <a:p>
            <a:endParaRPr lang="de-DE"/>
          </a:p>
        </p:txBody>
      </p:sp>
      <p:sp>
        <p:nvSpPr>
          <p:cNvPr id="22" name="Datumsplatzhalter 3">
            <a:extLst>
              <a:ext uri="{FF2B5EF4-FFF2-40B4-BE49-F238E27FC236}">
                <a16:creationId xmlns="" xmlns:a16="http://schemas.microsoft.com/office/drawing/2014/main" id="{71FC9A00-F7EB-5942-AD28-4ED6ACF4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3" name="Fußzeilenplatzhalter 4">
            <a:extLst>
              <a:ext uri="{FF2B5EF4-FFF2-40B4-BE49-F238E27FC236}">
                <a16:creationId xmlns="" xmlns:a16="http://schemas.microsoft.com/office/drawing/2014/main" id="{CA0D141F-54F1-4145-90A3-FE4C42F5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4" name="Foliennummernplatzhalter 5">
            <a:extLst>
              <a:ext uri="{FF2B5EF4-FFF2-40B4-BE49-F238E27FC236}">
                <a16:creationId xmlns="" xmlns:a16="http://schemas.microsoft.com/office/drawing/2014/main" id="{BB2779D7-298A-4D4E-88B0-570D64DD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 Verbindung 13">
            <a:extLst>
              <a:ext uri="{FF2B5EF4-FFF2-40B4-BE49-F238E27FC236}">
                <a16:creationId xmlns="" xmlns:a16="http://schemas.microsoft.com/office/drawing/2014/main" id="{E18E840F-F7E8-4A4B-B179-927D028566F2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6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ulletpoints_BHH_Bildmar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4">
            <a:extLst>
              <a:ext uri="{FF2B5EF4-FFF2-40B4-BE49-F238E27FC236}">
                <a16:creationId xmlns="" xmlns:a16="http://schemas.microsoft.com/office/drawing/2014/main" id="{639BFBBB-2720-674E-A003-BF8303E957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69951" y="1900362"/>
            <a:ext cx="10213318" cy="4280940"/>
          </a:xfrm>
        </p:spPr>
        <p:txBody>
          <a:bodyPr>
            <a:normAutofit/>
          </a:bodyPr>
          <a:lstStyle>
            <a:lvl1pPr marL="2857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1pPr>
            <a:lvl2pPr marL="7429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2pPr>
            <a:lvl3pPr marL="12001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3pPr>
            <a:lvl4pPr marL="16573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4pPr>
            <a:lvl5pPr marL="21145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Bullet Point mit BHH-Bildmarke in Hamburg Sans, 18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Datumsplatzhalter 3">
            <a:extLst>
              <a:ext uri="{FF2B5EF4-FFF2-40B4-BE49-F238E27FC236}">
                <a16:creationId xmlns="" xmlns:a16="http://schemas.microsoft.com/office/drawing/2014/main" id="{24F71BB8-2272-A047-A7ED-D1DB2D7B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0" name="Fußzeilenplatzhalter 4">
            <a:extLst>
              <a:ext uri="{FF2B5EF4-FFF2-40B4-BE49-F238E27FC236}">
                <a16:creationId xmlns="" xmlns:a16="http://schemas.microsoft.com/office/drawing/2014/main" id="{AD3BE252-A231-B345-99C5-96E6C5D4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1" name="Foliennummernplatzhalter 5">
            <a:extLst>
              <a:ext uri="{FF2B5EF4-FFF2-40B4-BE49-F238E27FC236}">
                <a16:creationId xmlns="" xmlns:a16="http://schemas.microsoft.com/office/drawing/2014/main" id="{DF1ED722-D96D-1B4D-8C76-FBFEA230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="" xmlns:a16="http://schemas.microsoft.com/office/drawing/2014/main" id="{384F5DC4-9226-414B-957F-A21F4D349FB6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9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_Bulletpoints_Zah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4">
            <a:extLst>
              <a:ext uri="{FF2B5EF4-FFF2-40B4-BE49-F238E27FC236}">
                <a16:creationId xmlns="" xmlns:a16="http://schemas.microsoft.com/office/drawing/2014/main" id="{639BFBBB-2720-674E-A003-BF8303E957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69951" y="1900362"/>
            <a:ext cx="10213318" cy="4280940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1pPr>
            <a:lvl2pPr marL="800100" indent="-342900">
              <a:lnSpc>
                <a:spcPct val="150000"/>
              </a:lnSpc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2pPr>
            <a:lvl3pPr marL="1257300" indent="-342900">
              <a:lnSpc>
                <a:spcPct val="150000"/>
              </a:lnSpc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3pPr>
            <a:lvl4pPr marL="1714500" indent="-342900">
              <a:lnSpc>
                <a:spcPct val="150000"/>
              </a:lnSpc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4pPr>
            <a:lvl5pPr marL="2171700" indent="-342900">
              <a:lnSpc>
                <a:spcPct val="150000"/>
              </a:lnSpc>
              <a:buFont typeface="+mj-lt"/>
              <a:buAutoNum type="arabicPeriod"/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 err="1"/>
              <a:t>Bulletpoint</a:t>
            </a:r>
            <a:r>
              <a:rPr lang="de-DE" dirty="0"/>
              <a:t> mit Zahlen in Hamburg Sans, 18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Datumsplatzhalter 3">
            <a:extLst>
              <a:ext uri="{FF2B5EF4-FFF2-40B4-BE49-F238E27FC236}">
                <a16:creationId xmlns="" xmlns:a16="http://schemas.microsoft.com/office/drawing/2014/main" id="{8E9BE4AF-0F34-B447-B2AC-0C4784B5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0" name="Fußzeilenplatzhalter 4">
            <a:extLst>
              <a:ext uri="{FF2B5EF4-FFF2-40B4-BE49-F238E27FC236}">
                <a16:creationId xmlns="" xmlns:a16="http://schemas.microsoft.com/office/drawing/2014/main" id="{BFE602B1-9773-A64C-946B-961A1A0E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1" name="Foliennummernplatzhalter 5">
            <a:extLst>
              <a:ext uri="{FF2B5EF4-FFF2-40B4-BE49-F238E27FC236}">
                <a16:creationId xmlns="" xmlns:a16="http://schemas.microsoft.com/office/drawing/2014/main" id="{E63619D3-7C9F-3540-A28F-9E880E29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="" xmlns:a16="http://schemas.microsoft.com/office/drawing/2014/main" id="{F954FF7C-9C1B-5E4D-B8AF-B49E38937618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41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Medien_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="" xmlns:a16="http://schemas.microsoft.com/office/drawing/2014/main" id="{78FCA96C-389C-3A4F-A93C-1D19956E16E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8731" y="1192028"/>
            <a:ext cx="11574538" cy="498927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1pPr>
            <a:lvl2pPr marL="4572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2pPr>
            <a:lvl3pPr marL="9144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3pPr>
            <a:lvl4pPr marL="13716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4pPr>
            <a:lvl5pPr marL="18288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Medien in großer Ansicht (Diagramm, Bild, Video, etc.)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Datumsplatzhalter 3">
            <a:extLst>
              <a:ext uri="{FF2B5EF4-FFF2-40B4-BE49-F238E27FC236}">
                <a16:creationId xmlns="" xmlns:a16="http://schemas.microsoft.com/office/drawing/2014/main" id="{424AE378-9EA0-6449-B5F0-FF3EBB04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1" name="Fußzeilenplatzhalter 4">
            <a:extLst>
              <a:ext uri="{FF2B5EF4-FFF2-40B4-BE49-F238E27FC236}">
                <a16:creationId xmlns="" xmlns:a16="http://schemas.microsoft.com/office/drawing/2014/main" id="{264B2058-89C2-3A44-AD5B-E1022B7D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2" name="Foliennummernplatzhalter 5">
            <a:extLst>
              <a:ext uri="{FF2B5EF4-FFF2-40B4-BE49-F238E27FC236}">
                <a16:creationId xmlns="" xmlns:a16="http://schemas.microsoft.com/office/drawing/2014/main" id="{EE0FB239-F46B-2C40-94C2-D34319EE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>
            <a:extLst>
              <a:ext uri="{FF2B5EF4-FFF2-40B4-BE49-F238E27FC236}">
                <a16:creationId xmlns="" xmlns:a16="http://schemas.microsoft.com/office/drawing/2014/main" id="{31C5C0C6-F2A8-0E4F-BC70-CE27DCD45914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4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="" xmlns:a16="http://schemas.microsoft.com/office/drawing/2014/main" id="{4E74B04E-95B9-114B-A3EF-5894ABCEBA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00362"/>
            <a:ext cx="3752850" cy="42809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="" xmlns:a16="http://schemas.microsoft.com/office/drawing/2014/main" id="{96CEDA3F-EDF4-7C4A-B12A-53C743516B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8599" y="1900362"/>
            <a:ext cx="7844669" cy="428094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1pPr>
            <a:lvl2pPr marL="4572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2pPr>
            <a:lvl3pPr marL="9144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3pPr>
            <a:lvl4pPr marL="13716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4pPr>
            <a:lvl5pPr marL="1828800" indent="0">
              <a:lnSpc>
                <a:spcPct val="150000"/>
              </a:lnSpc>
              <a:buNone/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Text in Hamburg Sans, 18 </a:t>
            </a:r>
            <a:r>
              <a:rPr lang="de-DE" dirty="0" err="1"/>
              <a:t>pt</a:t>
            </a:r>
            <a:r>
              <a:rPr lang="de-DE" dirty="0"/>
              <a:t>, Zeilenabstand 1,5-fach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Datumsplatzhalter 3">
            <a:extLst>
              <a:ext uri="{FF2B5EF4-FFF2-40B4-BE49-F238E27FC236}">
                <a16:creationId xmlns="" xmlns:a16="http://schemas.microsoft.com/office/drawing/2014/main" id="{A77D78A2-C793-BF40-A274-79BD7FC6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18" name="Fußzeilenplatzhalter 4">
            <a:extLst>
              <a:ext uri="{FF2B5EF4-FFF2-40B4-BE49-F238E27FC236}">
                <a16:creationId xmlns="" xmlns:a16="http://schemas.microsoft.com/office/drawing/2014/main" id="{455FBF6F-88A1-814F-B901-C18BD620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19" name="Foliennummernplatzhalter 5">
            <a:extLst>
              <a:ext uri="{FF2B5EF4-FFF2-40B4-BE49-F238E27FC236}">
                <a16:creationId xmlns="" xmlns:a16="http://schemas.microsoft.com/office/drawing/2014/main" id="{F89C334A-65FF-BB42-917E-2F3CE5BA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>
            <a:extLst>
              <a:ext uri="{FF2B5EF4-FFF2-40B4-BE49-F238E27FC236}">
                <a16:creationId xmlns="" xmlns:a16="http://schemas.microsoft.com/office/drawing/2014/main" id="{74E0234A-E9A3-1847-81C3-FF8CA07678ED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6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="" xmlns:a16="http://schemas.microsoft.com/office/drawing/2014/main" id="{4E74B04E-95B9-114B-A3EF-5894ABCEBA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00362"/>
            <a:ext cx="3752850" cy="42809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="" xmlns:a16="http://schemas.microsoft.com/office/drawing/2014/main" id="{96CEDA3F-EDF4-7C4A-B12A-53C743516B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8599" y="1900362"/>
            <a:ext cx="7844669" cy="4280940"/>
          </a:xfrm>
        </p:spPr>
        <p:txBody>
          <a:bodyPr>
            <a:normAutofit/>
          </a:bodyPr>
          <a:lstStyle>
            <a:lvl1pPr marL="2857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1pPr>
            <a:lvl2pPr marL="7429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2pPr>
            <a:lvl3pPr marL="12001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3pPr>
            <a:lvl4pPr marL="16573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4pPr>
            <a:lvl5pPr marL="2114550" indent="-285750">
              <a:lnSpc>
                <a:spcPct val="150000"/>
              </a:lnSpc>
              <a:buSzPct val="150000"/>
              <a:buFontTx/>
              <a:buBlip>
                <a:blip r:embed="rId2"/>
              </a:buBlip>
              <a:defRPr sz="1800"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Bullet Point in Hamburg Sans, 18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1" name="Datumsplatzhalter 3">
            <a:extLst>
              <a:ext uri="{FF2B5EF4-FFF2-40B4-BE49-F238E27FC236}">
                <a16:creationId xmlns="" xmlns:a16="http://schemas.microsoft.com/office/drawing/2014/main" id="{B5BC5A5C-02A7-B544-BDDC-F1DA4357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22" name="Fußzeilenplatzhalter 4">
            <a:extLst>
              <a:ext uri="{FF2B5EF4-FFF2-40B4-BE49-F238E27FC236}">
                <a16:creationId xmlns="" xmlns:a16="http://schemas.microsoft.com/office/drawing/2014/main" id="{EA0C23BC-8F66-F949-B6C6-CB54195E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23" name="Foliennummernplatzhalter 5">
            <a:extLst>
              <a:ext uri="{FF2B5EF4-FFF2-40B4-BE49-F238E27FC236}">
                <a16:creationId xmlns="" xmlns:a16="http://schemas.microsoft.com/office/drawing/2014/main" id="{BF237DCE-7402-614B-B7D4-82D69C55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1" name="Gerade Verbindung 10">
            <a:extLst>
              <a:ext uri="{FF2B5EF4-FFF2-40B4-BE49-F238E27FC236}">
                <a16:creationId xmlns="" xmlns:a16="http://schemas.microsoft.com/office/drawing/2014/main" id="{C5A391A4-24E0-8742-9839-09A88C38E134}"/>
              </a:ext>
            </a:extLst>
          </p:cNvPr>
          <p:cNvCxnSpPr/>
          <p:nvPr userDrawn="1"/>
        </p:nvCxnSpPr>
        <p:spPr>
          <a:xfrm>
            <a:off x="303536" y="6363230"/>
            <a:ext cx="1157453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Inhaltsplatzhalter 13">
            <a:extLst>
              <a:ext uri="{FF2B5EF4-FFF2-40B4-BE49-F238E27FC236}">
                <a16:creationId xmlns="" xmlns:a16="http://schemas.microsoft.com/office/drawing/2014/main" id="{AB3E0210-5A47-814A-9ACC-203D7A7B0B6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536" y="353643"/>
            <a:ext cx="8010017" cy="30873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HamburgSans" panose="020B0803040000020003" pitchFamily="34" charset="77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3pPr>
            <a:lvl4pPr marL="13716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  <a:latin typeface="HamburgSans" panose="020B0803040000020003" pitchFamily="34" charset="77"/>
              </a:defRPr>
            </a:lvl5pPr>
          </a:lstStyle>
          <a:p>
            <a:pPr lvl="0"/>
            <a:r>
              <a:rPr lang="de-DE" dirty="0"/>
              <a:t>X.X Kapitelüberschrift</a:t>
            </a:r>
          </a:p>
          <a:p>
            <a:pPr lvl="1"/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21" y="-153392"/>
            <a:ext cx="1701979" cy="11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8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101E6F26-547F-4445-854D-6D7E97DBF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4298FE47-B7DD-CC41-BFD9-2DE8FC87E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FBA6C84E-F14F-5142-A336-AFF40FC44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8731" y="642571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r>
              <a:rPr lang="de-DE" dirty="0" smtClean="0"/>
              <a:t>20. April 2020</a:t>
            </a:r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="" xmlns:a16="http://schemas.microsoft.com/office/drawing/2014/main" id="{81396DDD-D34B-B946-A546-41EB67B5E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73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pPr algn="ctr"/>
            <a:r>
              <a:rPr lang="de-DE" dirty="0" smtClean="0"/>
              <a:t>© BHH 2021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="" xmlns:a16="http://schemas.microsoft.com/office/drawing/2014/main" id="{0BFDCF7C-4E27-D34B-B77D-1AAC2FD6D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7515" y="6425717"/>
            <a:ext cx="475754" cy="365125"/>
          </a:xfrm>
          <a:prstGeom prst="rect">
            <a:avLst/>
          </a:prstGeom>
          <a:noFill/>
        </p:spPr>
        <p:txBody>
          <a:bodyPr/>
          <a:lstStyle>
            <a:lvl1pPr>
              <a:defRPr sz="1000" b="0">
                <a:solidFill>
                  <a:schemeClr val="accent1"/>
                </a:solidFill>
                <a:latin typeface="HamburgSans" panose="020B0803040000020003" pitchFamily="34" charset="77"/>
              </a:defRPr>
            </a:lvl1pPr>
          </a:lstStyle>
          <a:p>
            <a:fld id="{6AE2FC30-60F3-834E-A58B-D95A0E144A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740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49" r:id="rId2"/>
    <p:sldLayoutId id="2147483660" r:id="rId3"/>
    <p:sldLayoutId id="2147483666" r:id="rId4"/>
    <p:sldLayoutId id="2147483663" r:id="rId5"/>
    <p:sldLayoutId id="2147483669" r:id="rId6"/>
    <p:sldLayoutId id="2147483667" r:id="rId7"/>
    <p:sldLayoutId id="2147483662" r:id="rId8"/>
    <p:sldLayoutId id="2147483664" r:id="rId9"/>
    <p:sldLayoutId id="2147483665" r:id="rId10"/>
    <p:sldLayoutId id="214748366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amburgSans" panose="020B05030400000200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amburgSans" panose="020B05030400000200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amburgSans" panose="020B05030400000200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amburgSans" panose="020B05030400000200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mburgSans" panose="020B05030400000200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mburgSans" panose="020B050304000002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5219B331-8D09-E24A-B77E-8B2B54CE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Tag. Monat Jahr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DFF5F880-6914-CD47-ACA5-A42D21E3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308E93CB-B026-1548-9138-750BD44BF1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6351" y="1941141"/>
            <a:ext cx="11701145" cy="1146261"/>
          </a:xfrm>
        </p:spPr>
        <p:txBody>
          <a:bodyPr/>
          <a:lstStyle/>
          <a:p>
            <a:pPr algn="ctr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="" xmlns:a16="http://schemas.microsoft.com/office/drawing/2014/main" id="{6602799D-259F-6E4D-A9D7-14C3FE58F21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0058" y="3482039"/>
            <a:ext cx="10773682" cy="597926"/>
          </a:xfrm>
        </p:spPr>
        <p:txBody>
          <a:bodyPr/>
          <a:lstStyle/>
          <a:p>
            <a:pPr algn="ctr"/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 smtClean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82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5"/>
          </p:nvPr>
        </p:nvSpPr>
        <p:spPr/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mtClean="0"/>
              <a:t>© BHH 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5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09B4F737-5D04-7048-AE60-CE1B584A1F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/>
              <a:t>Vielen Dank.</a:t>
            </a:r>
          </a:p>
        </p:txBody>
      </p:sp>
    </p:spTree>
    <p:extLst>
      <p:ext uri="{BB962C8B-B14F-4D97-AF65-F5344CB8AC3E}">
        <p14:creationId xmlns:p14="http://schemas.microsoft.com/office/powerpoint/2010/main" val="24427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="" xmlns:a16="http://schemas.microsoft.com/office/drawing/2014/main" id="{5FD8A698-EEAF-4343-B5AF-D7FA32B2D1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0FE91EF4-4ACC-034F-AE34-EA2DA5AF47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Kapitel</a:t>
            </a:r>
            <a:endParaRPr lang="de-DE" dirty="0"/>
          </a:p>
          <a:p>
            <a:pPr lvl="1"/>
            <a:r>
              <a:rPr lang="de-DE" dirty="0" smtClean="0"/>
              <a:t>Inhalt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smtClean="0"/>
              <a:t>Kapitel</a:t>
            </a:r>
            <a:endParaRPr lang="de-DE" dirty="0"/>
          </a:p>
          <a:p>
            <a:pPr lvl="1"/>
            <a:r>
              <a:rPr lang="de-DE" dirty="0" smtClean="0"/>
              <a:t>Inhalt</a:t>
            </a:r>
            <a:endParaRPr lang="de-DE" dirty="0"/>
          </a:p>
          <a:p>
            <a:pPr lvl="2"/>
            <a:r>
              <a:rPr lang="de-DE" dirty="0" smtClean="0"/>
              <a:t>Inhalt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3479F8C-E575-CD47-90C8-C07D4B19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20. April 2020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F0EB189-C395-C846-A9BB-874A0FBF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9A10F8E-5B66-D84F-90C1-094F74A4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EF660AF9-0716-5042-B085-EDA5EA9F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</p:spPr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B19E1A8E-FA5C-3149-B635-A27C6088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2ED4F0F6-61E5-774E-A5E2-55C795C5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</p:spPr>
        <p:txBody>
          <a:bodyPr/>
          <a:lstStyle/>
          <a:p>
            <a:fld id="{6AE2FC30-60F3-834E-A58B-D95A0E144AA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F744AE82-4CBC-C247-9843-327958A759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TEXT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45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EF660AF9-0716-5042-B085-EDA5EA9F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8731" y="6365336"/>
            <a:ext cx="2743200" cy="365125"/>
          </a:xfrm>
        </p:spPr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B19E1A8E-FA5C-3149-B635-A27C6088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2ED4F0F6-61E5-774E-A5E2-55C795C5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515" y="6365335"/>
            <a:ext cx="475754" cy="365125"/>
          </a:xfrm>
        </p:spPr>
        <p:txBody>
          <a:bodyPr/>
          <a:lstStyle/>
          <a:p>
            <a:fld id="{6AE2FC30-60F3-834E-A58B-D95A0E144AA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F744AE82-4CBC-C247-9843-327958A759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TEXT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8" name="Bildplatzhalter 10">
            <a:extLst>
              <a:ext uri="{FF2B5EF4-FFF2-40B4-BE49-F238E27FC236}">
                <a16:creationId xmlns="" xmlns:a16="http://schemas.microsoft.com/office/drawing/2014/main" id="{5683B049-0B4C-AF43-ACD6-36EBA02DB1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1670050" y="4619708"/>
            <a:ext cx="3235325" cy="1646155"/>
          </a:xfrm>
          <a:prstGeom prst="rect">
            <a:avLst/>
          </a:prstGeom>
        </p:spPr>
      </p:pic>
      <p:pic>
        <p:nvPicPr>
          <p:cNvPr id="9" name="Bildplatzhalter 12">
            <a:extLst>
              <a:ext uri="{FF2B5EF4-FFF2-40B4-BE49-F238E27FC236}">
                <a16:creationId xmlns="" xmlns:a16="http://schemas.microsoft.com/office/drawing/2014/main" id="{CB6FFFA6-8205-8E4D-BE5F-D9B93EF9AE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58997" y="4619708"/>
            <a:ext cx="3235325" cy="1646155"/>
          </a:xfrm>
          <a:prstGeom prst="rect">
            <a:avLst/>
          </a:prstGeom>
        </p:spPr>
      </p:pic>
      <p:pic>
        <p:nvPicPr>
          <p:cNvPr id="10" name="Bildplatzhalter 14">
            <a:extLst>
              <a:ext uri="{FF2B5EF4-FFF2-40B4-BE49-F238E27FC236}">
                <a16:creationId xmlns="" xmlns:a16="http://schemas.microsoft.com/office/drawing/2014/main" id="{322CC17F-41BF-0A42-818C-9503EF2AB95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47944" y="4619708"/>
            <a:ext cx="3235325" cy="16461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8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>
            <a:extLst>
              <a:ext uri="{FF2B5EF4-FFF2-40B4-BE49-F238E27FC236}">
                <a16:creationId xmlns="" xmlns:a16="http://schemas.microsoft.com/office/drawing/2014/main" id="{303A39B8-637D-8541-8D23-5DC2D8C4CE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5033338E-E9DF-B343-88EA-1D28A144F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B336AF7B-BD73-1C46-A756-4660F9A6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BC5DE877-3AD7-894E-8278-0A9A1406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3B64D2B1-4B16-7142-895C-C93BDFF7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6" name="Inhaltsplatzhalter 6"/>
          <p:cNvSpPr>
            <a:spLocks noGrp="1"/>
          </p:cNvSpPr>
          <p:nvPr>
            <p:ph sz="quarter" idx="15"/>
          </p:nvPr>
        </p:nvSpPr>
        <p:spPr>
          <a:xfrm>
            <a:off x="303536" y="353643"/>
            <a:ext cx="8010017" cy="30873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4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12">
            <a:extLst>
              <a:ext uri="{FF2B5EF4-FFF2-40B4-BE49-F238E27FC236}">
                <a16:creationId xmlns="" xmlns:a16="http://schemas.microsoft.com/office/drawing/2014/main" id="{264EF15A-E400-E24F-B751-6D3ABC16FB8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BA8D156F-2DF1-3F42-96B1-9D48AFAF74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Vorteil 1</a:t>
            </a:r>
          </a:p>
          <a:p>
            <a:r>
              <a:rPr lang="de-DE" dirty="0"/>
              <a:t>Vorteil 2</a:t>
            </a:r>
          </a:p>
          <a:p>
            <a:r>
              <a:rPr lang="de-DE" dirty="0"/>
              <a:t>Vorteil 3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35E1DE0C-55A7-1848-82BD-626B2C04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8C8FA03E-3A5A-A240-A2BD-6A6C4011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9E8FEC5-2938-9E4D-97C3-98BF9454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4294967295"/>
          </p:nvPr>
        </p:nvSpPr>
        <p:spPr>
          <a:xfrm>
            <a:off x="303536" y="353643"/>
            <a:ext cx="8010017" cy="308730"/>
          </a:xfrm>
          <a:prstGeom prst="rect">
            <a:avLst/>
          </a:prstGeom>
        </p:spPr>
        <p:txBody>
          <a:bodyPr/>
          <a:lstStyle/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056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="" xmlns:a16="http://schemas.microsoft.com/office/drawing/2014/main" id="{4BBA442B-F4AE-2547-9FC0-BE68C3F886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671F668-5704-D042-BA50-C5DE6469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9344A7BC-1041-AE4C-9FDD-7B6A53E1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A8D4A54E-6AB0-B14A-8FD4-12A84E25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9" name="Diagrammplatzhalter 7">
            <a:extLst>
              <a:ext uri="{FF2B5EF4-FFF2-40B4-BE49-F238E27FC236}">
                <a16:creationId xmlns="" xmlns:a16="http://schemas.microsoft.com/office/drawing/2014/main" id="{FB9FAF83-6EEE-954C-BDE8-3FA485A1D7CE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156551086"/>
              </p:ext>
            </p:extLst>
          </p:nvPr>
        </p:nvGraphicFramePr>
        <p:xfrm>
          <a:off x="307975" y="1900238"/>
          <a:ext cx="3444875" cy="428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6"/>
          <p:cNvSpPr>
            <a:spLocks noGrp="1"/>
          </p:cNvSpPr>
          <p:nvPr>
            <p:ph sz="quarter" idx="16"/>
          </p:nvPr>
        </p:nvSpPr>
        <p:spPr>
          <a:xfrm>
            <a:off x="303536" y="353643"/>
            <a:ext cx="8010017" cy="30873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0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="" xmlns:a16="http://schemas.microsoft.com/office/drawing/2014/main" id="{4BBA442B-F4AE-2547-9FC0-BE68C3F886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671F668-5704-D042-BA50-C5DE6469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9344A7BC-1041-AE4C-9FDD-7B6A53E1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A8D4A54E-6AB0-B14A-8FD4-12A84E25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8</a:t>
            </a:fld>
            <a:endParaRPr lang="de-DE" dirty="0"/>
          </a:p>
        </p:txBody>
      </p:sp>
      <p:graphicFrame>
        <p:nvGraphicFramePr>
          <p:cNvPr id="9" name="Diagrammplatzhalter 7">
            <a:extLst>
              <a:ext uri="{FF2B5EF4-FFF2-40B4-BE49-F238E27FC236}">
                <a16:creationId xmlns="" xmlns:a16="http://schemas.microsoft.com/office/drawing/2014/main" id="{FB9FAF83-6EEE-954C-BDE8-3FA485A1D7CE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1313421473"/>
              </p:ext>
            </p:extLst>
          </p:nvPr>
        </p:nvGraphicFramePr>
        <p:xfrm>
          <a:off x="307975" y="1900238"/>
          <a:ext cx="3444875" cy="428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Inhaltsplatzhalter 6"/>
          <p:cNvSpPr>
            <a:spLocks noGrp="1"/>
          </p:cNvSpPr>
          <p:nvPr>
            <p:ph sz="quarter" idx="16"/>
          </p:nvPr>
        </p:nvSpPr>
        <p:spPr>
          <a:xfrm>
            <a:off x="303536" y="353643"/>
            <a:ext cx="8010017" cy="30873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="" xmlns:a16="http://schemas.microsoft.com/office/drawing/2014/main" id="{4BBA442B-F4AE-2547-9FC0-BE68C3F886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671F668-5704-D042-BA50-C5DE6469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 April 2020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9344A7BC-1041-AE4C-9FDD-7B6A53E1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© BHH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A8D4A54E-6AB0-B14A-8FD4-12A84E25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FC30-60F3-834E-A58B-D95A0E144AA2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9" name="Diagrammplatzhalter 7">
            <a:extLst>
              <a:ext uri="{FF2B5EF4-FFF2-40B4-BE49-F238E27FC236}">
                <a16:creationId xmlns="" xmlns:a16="http://schemas.microsoft.com/office/drawing/2014/main" id="{FB9FAF83-6EEE-954C-BDE8-3FA485A1D7CE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284009954"/>
              </p:ext>
            </p:extLst>
          </p:nvPr>
        </p:nvGraphicFramePr>
        <p:xfrm>
          <a:off x="307975" y="1900238"/>
          <a:ext cx="3444875" cy="428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Inhaltsplatzhalter 6"/>
          <p:cNvSpPr>
            <a:spLocks noGrp="1"/>
          </p:cNvSpPr>
          <p:nvPr>
            <p:ph sz="quarter" idx="16"/>
          </p:nvPr>
        </p:nvSpPr>
        <p:spPr>
          <a:xfrm>
            <a:off x="303536" y="353643"/>
            <a:ext cx="8010017" cy="30873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8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HH Farbwelt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CA6"/>
      </a:accent1>
      <a:accent2>
        <a:srgbClr val="F8485E"/>
      </a:accent2>
      <a:accent3>
        <a:srgbClr val="8E3A80"/>
      </a:accent3>
      <a:accent4>
        <a:srgbClr val="A07400"/>
      </a:accent4>
      <a:accent5>
        <a:srgbClr val="009CA6"/>
      </a:accent5>
      <a:accent6>
        <a:srgbClr val="F8485E"/>
      </a:accent6>
      <a:hlink>
        <a:srgbClr val="8E3A80"/>
      </a:hlink>
      <a:folHlink>
        <a:srgbClr val="A074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52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HamburgSans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melde@commwork.de</dc:creator>
  <cp:lastModifiedBy>Stanislowsky, Petra</cp:lastModifiedBy>
  <cp:revision>126</cp:revision>
  <cp:lastPrinted>2021-03-01T11:45:44Z</cp:lastPrinted>
  <dcterms:created xsi:type="dcterms:W3CDTF">2020-01-08T13:50:41Z</dcterms:created>
  <dcterms:modified xsi:type="dcterms:W3CDTF">2021-08-02T11:43:25Z</dcterms:modified>
</cp:coreProperties>
</file>